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26"/>
  </p:notesMasterIdLst>
  <p:sldIdLst>
    <p:sldId id="2247" r:id="rId2"/>
    <p:sldId id="4187" r:id="rId3"/>
    <p:sldId id="4234" r:id="rId4"/>
    <p:sldId id="4315" r:id="rId5"/>
    <p:sldId id="4183" r:id="rId6"/>
    <p:sldId id="4431" r:id="rId7"/>
    <p:sldId id="4316" r:id="rId8"/>
    <p:sldId id="4293" r:id="rId9"/>
    <p:sldId id="4296" r:id="rId10"/>
    <p:sldId id="4317" r:id="rId11"/>
    <p:sldId id="4194" r:id="rId12"/>
    <p:sldId id="4211" r:id="rId13"/>
    <p:sldId id="4394" r:id="rId14"/>
    <p:sldId id="4395" r:id="rId15"/>
    <p:sldId id="4396" r:id="rId16"/>
    <p:sldId id="4397" r:id="rId17"/>
    <p:sldId id="4398" r:id="rId18"/>
    <p:sldId id="4393" r:id="rId19"/>
    <p:sldId id="4232" r:id="rId20"/>
    <p:sldId id="4233" r:id="rId21"/>
    <p:sldId id="4212" r:id="rId22"/>
    <p:sldId id="4351" r:id="rId23"/>
    <p:sldId id="4429" r:id="rId24"/>
    <p:sldId id="4231" r:id="rId25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27"/>
      <p:bold r:id="rId28"/>
      <p:italic r:id="rId29"/>
      <p:boldItalic r:id="rId30"/>
    </p:embeddedFont>
    <p:embeddedFont>
      <p:font typeface="Mulish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PUBLISHER NOTE: This slide deck covers the Nelson Decodable Readers (NDR) supplemental set </a:t>
            </a:r>
            <a:r>
              <a:rPr lang="en-US" i="1" dirty="0"/>
              <a:t>Words with all, </a:t>
            </a:r>
            <a:r>
              <a:rPr lang="en-US" i="1" dirty="0" err="1"/>
              <a:t>uoll</a:t>
            </a:r>
            <a:r>
              <a:rPr lang="en-US" i="1" dirty="0"/>
              <a:t>, </a:t>
            </a:r>
            <a:r>
              <a:rPr lang="en-US" i="1" dirty="0" err="1"/>
              <a:t>ull</a:t>
            </a:r>
            <a:r>
              <a:rPr lang="en-US" i="1" dirty="0"/>
              <a:t> </a:t>
            </a:r>
            <a:r>
              <a:rPr lang="en-US" i="0" dirty="0"/>
              <a:t>which, according to the NDR Scope and Sequence, comes after the supplemental set </a:t>
            </a:r>
            <a:r>
              <a:rPr lang="en-US" i="1" dirty="0"/>
              <a:t>Digraphs / Consonant Blending</a:t>
            </a:r>
            <a:r>
              <a:rPr lang="en-US" i="0" dirty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are no newly introduced high-frequency words or irregular high-frequency words in this set.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1BED7C-B218-6419-41E3-4CFEF867E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969920-0F59-D3DC-BA72-D2A67268FD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39C14E-4F75-A29C-2026-7953D10D87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8FC98-59F1-3C54-1E0E-6F14524B9F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458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05063-EA69-0C6C-7707-CA24D5E7A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798265-21D9-5639-9831-803E5F0B85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21C4D0-A2A4-6F6A-A066-C52E5732D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D49537-CB6E-68E4-C20B-92C643DB90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804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82804-39CE-3F66-F5F7-1718CDA77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67CD91-8A7C-0F6E-CDCD-A8A674FC7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98FD3-3786-7852-6624-95EE3B5A5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255BF-A75A-1505-1D76-200FDA0FA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15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98587-2FE1-700C-A0EA-3C29841E0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888DE8-7C58-967A-590D-7ECC4D486B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7975D9-CA98-2F25-550F-73E87B6C50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were no newly introduced high-frequency words in the previous set, hence this slide deck moves immediately into reviewing irregular high-frequency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E507A2-EA65-4F8A-811B-E1D2E273D9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2629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Supplemental Set: Words with </a:t>
            </a:r>
            <a:r>
              <a:rPr lang="en-US" sz="4000" b="1" i="1" dirty="0">
                <a:latin typeface="Mulish" pitchFamily="2" charset="77"/>
              </a:rPr>
              <a:t>all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i="1" dirty="0" err="1">
                <a:latin typeface="Mulish" pitchFamily="2" charset="77"/>
              </a:rPr>
              <a:t>oll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i="1" dirty="0" err="1">
                <a:latin typeface="Mulish" pitchFamily="2" charset="77"/>
              </a:rPr>
              <a:t>ull</a:t>
            </a:r>
            <a:endParaRPr lang="en-US" sz="4000" b="1" i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1FBFB-BAC7-5476-C01C-E69FAF4C4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E79FBCB6-2CC8-52A6-9962-CFF703FBC12D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play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9B37B96-5576-8B37-F157-66F08C30D7C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walk</a:t>
            </a: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CE8EAD6-1FDF-7024-C3C2-0C943396507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today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554BE0E1-72D9-B75A-B713-7BF6DAA4BD6B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B2502C-5F4B-0BCA-2E69-99EBD6E4A50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80F4C850-B520-9866-741D-6A32CAB93E29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1D50B45-A671-F738-C29E-2647E059C13B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810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Words with </a:t>
            </a:r>
            <a:r>
              <a:rPr lang="en-US" sz="6000" b="1" i="1" dirty="0">
                <a:latin typeface="Mulish" pitchFamily="2" charset="77"/>
              </a:rPr>
              <a:t>all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i="1" dirty="0" err="1">
                <a:latin typeface="Mulish" pitchFamily="2" charset="77"/>
              </a:rPr>
              <a:t>oll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i="1" dirty="0" err="1">
                <a:latin typeface="Mulish" pitchFamily="2" charset="77"/>
              </a:rPr>
              <a:t>ull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Supplemental Set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8BE8D-7462-AFAC-F0DF-514A214E9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5BFF9DC-B3D4-82C6-4710-811C5612132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363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AB5BE-581D-FAB6-0105-BEAFCCD61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F7F49-9810-D6D1-9A14-FB6A35F7E9E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63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93599-D31E-9178-7A95-50B08CB56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128CD04-5C9D-F860-0E0C-3EBEC9B8240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7324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58533-768F-D828-3E0C-CB2195F5C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8340170-7A1C-0A44-1991-B8EA596FE77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fall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1342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5BDA-3B9A-2C6C-ED5C-8DCF07775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F1F194D-42AC-494F-1AA6-DFD6B19E3E7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ball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9619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97868-3658-5E51-C2A2-6E535DB38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57A6039-42FA-C2BE-3570-9011585C6A0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roll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72844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troll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Supplemental Set Consonant Blending - Trigraphs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toll</a:t>
            </a: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full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3828B-4997-7968-6CF8-EBCF9E432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1AA803E-F801-3053-FE88-040CCBEE1F9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pull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28307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892A4-C1B9-B01D-73A0-3B0EE3CF0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EAC6639-1949-3117-668C-1F5FDE5C4D2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bull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52132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Supplemental Set </a:t>
            </a:r>
          </a:p>
          <a:p>
            <a:pPr algn="ctr"/>
            <a:r>
              <a:rPr lang="en-US" sz="3400" b="1" dirty="0" err="1">
                <a:latin typeface="Mulish" pitchFamily="2" charset="77"/>
              </a:rPr>
              <a:t>VCe</a:t>
            </a:r>
            <a:endParaRPr lang="en-US" sz="34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scr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str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spr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nch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8F5E8-7607-113A-B1F0-18EB6E865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5BF281F-B646-B1ED-A296-03E66284B457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squ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F60639C-138C-C1AF-6B55-4A1D58A1F9B9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shr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B97CF652-C16A-A7C5-A18A-F4335919209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thr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8400E91E-4334-1141-26C6-D4BD906DD0AA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84409B5-9439-1C9B-42BA-E776C6E040C0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34CE0DFE-6A64-91CF-7AE9-29DA71C6B460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420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scruff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scrap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4336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strong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strip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4336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spring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sprig</a:t>
            </a: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9030B-DC07-A5B9-006A-41B868CE3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BE44C3D9-4DD5-7D18-5405-81CCFFA1D53D}"/>
              </a:ext>
            </a:extLst>
          </p:cNvPr>
          <p:cNvSpPr txBox="1"/>
          <p:nvPr/>
        </p:nvSpPr>
        <p:spPr>
          <a:xfrm>
            <a:off x="706582" y="1799349"/>
            <a:ext cx="35098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munch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9010B03F-0580-21E2-1667-E877C8D9F9EF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lunch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8533234-57A5-37CF-0F4B-78D2307960EF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squid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439EC8E-709D-9EDC-8BBE-B72CD47A220E}"/>
              </a:ext>
            </a:extLst>
          </p:cNvPr>
          <p:cNvSpPr txBox="1"/>
          <p:nvPr/>
        </p:nvSpPr>
        <p:spPr>
          <a:xfrm>
            <a:off x="5214850" y="3417785"/>
            <a:ext cx="33703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squint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4EBF29D5-78A1-1EAB-2FFD-69B42F49B297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78CC7F-9403-21C3-A614-D5FF178E8066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86490323-E88D-BCAD-BE61-AAD78A8B24D5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851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7F6E-BE2B-693E-7F4C-E87600087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4E24671-1EAB-59C4-6C68-DBED94F6F49C}"/>
              </a:ext>
            </a:extLst>
          </p:cNvPr>
          <p:cNvSpPr txBox="1"/>
          <p:nvPr/>
        </p:nvSpPr>
        <p:spPr>
          <a:xfrm>
            <a:off x="706582" y="1799349"/>
            <a:ext cx="35098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shrub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A4BADB7-46A8-C984-8523-10A28A594F3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shrink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4D5E1B2-D309-0FFE-4E32-A0ABEF199684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thrill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03BE4A3-1D42-DC94-CD1D-A6D1E3E2ECD2}"/>
              </a:ext>
            </a:extLst>
          </p:cNvPr>
          <p:cNvSpPr txBox="1"/>
          <p:nvPr/>
        </p:nvSpPr>
        <p:spPr>
          <a:xfrm>
            <a:off x="5214850" y="3417785"/>
            <a:ext cx="33703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thrash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50E89AE2-23C2-8906-24ED-195DC4F38D8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BAD981-FBA8-FC27-3FDF-8BC0BC5D0CF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4AF4EC9-8BD4-CC95-C31C-D0E22C7F8AD6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00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4359B-FAE2-2BA4-A00C-213283B26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7FCBEA-4B5E-8C33-A4A3-EE0052D2DF35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9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038305-F038-075F-8F3F-A1793818E32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1827842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7281C-10A0-D8FD-54A7-CFA78164A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604A63D-1B0C-B668-F5B3-0128F890CF81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any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88FB301F-A947-1A73-11F0-71EC17D43125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many</a:t>
            </a: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9FE352E-2074-CF73-F7A0-3BBA9ED0454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by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AFB3F66-68F9-C9CE-7C1A-F507111CC353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5741B8-E15E-F73E-D815-CC152A2E2726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7A356B70-517D-A149-CC0E-EB4EFE3B4B9C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could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D6DA4971-31CC-B232-332E-077E6AEA2BFD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out</a:t>
            </a:r>
          </a:p>
        </p:txBody>
      </p:sp>
    </p:spTree>
    <p:extLst>
      <p:ext uri="{BB962C8B-B14F-4D97-AF65-F5344CB8AC3E}">
        <p14:creationId xmlns:p14="http://schemas.microsoft.com/office/powerpoint/2010/main" val="107367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5E744884-8315-42E8-8A68-05D988FE6808}"/>
</file>

<file path=customXml/itemProps2.xml><?xml version="1.0" encoding="utf-8"?>
<ds:datastoreItem xmlns:ds="http://schemas.openxmlformats.org/officeDocument/2006/customXml" ds:itemID="{42FC81A8-6712-4F4D-8134-F35CADED3E27}"/>
</file>

<file path=customXml/itemProps3.xml><?xml version="1.0" encoding="utf-8"?>
<ds:datastoreItem xmlns:ds="http://schemas.openxmlformats.org/officeDocument/2006/customXml" ds:itemID="{0C77CF34-715A-4B3E-A20D-FAEFE8CB4CA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26279</TotalTime>
  <Words>206</Words>
  <Application>Microsoft Office PowerPoint</Application>
  <PresentationFormat>On-screen Show (4:3)</PresentationFormat>
  <Paragraphs>72</Paragraphs>
  <Slides>24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Mulish</vt:lpstr>
      <vt:lpstr>Century Gothic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80</cp:revision>
  <dcterms:created xsi:type="dcterms:W3CDTF">2022-06-06T14:24:31Z</dcterms:created>
  <dcterms:modified xsi:type="dcterms:W3CDTF">2026-01-29T00:43:35Z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